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4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EAD"/>
    <a:srgbClr val="FFFFFF"/>
    <a:srgbClr val="9CDCFE"/>
    <a:srgbClr val="DCDCAA"/>
    <a:srgbClr val="4EC9B0"/>
    <a:srgbClr val="080808"/>
    <a:srgbClr val="181818"/>
    <a:srgbClr val="212121"/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Make sure to note each part of the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endParaRPr lang="en-US" b="0" i="1" u="none" baseline="0" dirty="0"/>
          </a:p>
          <a:p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Functions are objects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Functions can be parameters to other functions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an example.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“hi” will be printed to the console.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REPL and see the code in action.</a:t>
            </a:r>
          </a:p>
          <a:p>
            <a:endParaRPr lang="en-US" b="0" baseline="0" dirty="0"/>
          </a:p>
          <a:p>
            <a:r>
              <a:rPr lang="en-US" b="1" baseline="0" dirty="0"/>
              <a:t>In the REPL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repls/SparseTautBundledsoftwa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JavaScript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/>
              <a:t>Hy-Tech Club: Web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A function with a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parameter for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– 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  <a:p>
            <a:r>
              <a:rPr lang="en-US" dirty="0"/>
              <a:t>Calling Functions</a:t>
            </a:r>
          </a:p>
          <a:p>
            <a:r>
              <a:rPr lang="en-US" dirty="0"/>
              <a:t>Callbacks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Defining a function</a:t>
            </a:r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 –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6581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844EAD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console.log(x);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10300" y="2146839"/>
            <a:ext cx="4800600" cy="398878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Function keyword</a:t>
            </a:r>
            <a:endParaRPr lang="en-US" sz="4000" dirty="0">
              <a:solidFill>
                <a:srgbClr val="00B050"/>
              </a:solidFill>
            </a:endParaRPr>
          </a:p>
          <a:p>
            <a:r>
              <a:rPr lang="en-US" sz="40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4000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4000" dirty="0">
                <a:solidFill>
                  <a:srgbClr val="0070C0"/>
                </a:solidFill>
              </a:rPr>
              <a:t>Body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Calling a function</a:t>
            </a:r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4577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>
                <a:solidFill>
                  <a:srgbClr val="FF57C3"/>
                </a:solidFill>
              </a:rPr>
              <a:t>Arguments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4624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variables will be set like so: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Callbacks</a:t>
            </a:r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Functions in JavaScript are </a:t>
            </a:r>
            <a:r>
              <a:rPr lang="en-US" b="1" dirty="0"/>
              <a:t>objects</a:t>
            </a:r>
            <a:endParaRPr lang="en-US" dirty="0"/>
          </a:p>
          <a:p>
            <a:pPr lvl="1"/>
            <a:r>
              <a:rPr lang="en-US" dirty="0"/>
              <a:t>Just like numbers, strings,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Because of this, developers can use them as </a:t>
            </a:r>
            <a:r>
              <a:rPr lang="en-US" b="1" dirty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argument, 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572</Words>
  <Application>Microsoft Office PowerPoint</Application>
  <PresentationFormat>Widescreen</PresentationFormat>
  <Paragraphs>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Consolas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Why use callbacks?</vt:lpstr>
      <vt:lpstr>Example – A function with a callback</vt:lpstr>
      <vt:lpstr>Example – Using runFunction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86</cp:revision>
  <dcterms:created xsi:type="dcterms:W3CDTF">2019-03-11T04:04:09Z</dcterms:created>
  <dcterms:modified xsi:type="dcterms:W3CDTF">2021-01-19T19:26:54Z</dcterms:modified>
</cp:coreProperties>
</file>